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97DF9B-2467-4B8C-9788-D0430B9F7E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381207-839B-46FB-847B-40E3DBC4B9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00546E4-2C52-4886-98C7-C625171BE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06A9752-8E6E-4623-88DA-C60AFA00C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A616E49-E8C9-49B7-B2C1-58D90CF37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403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693C31-DA0E-4F8C-88FD-F7C9CF1A1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C7780F-A71D-4309-8553-1B6EB36BEC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9C45C7-854C-4E42-92E4-DD305A12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96449F-429C-4C7C-92BD-9B55CEE9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460D66E-0B51-4C52-847A-34DB758C6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815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4B00019-B8E2-4559-90D2-75A1DF560D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116EFFC-F9A3-41F6-B1D0-C9BCD2710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471078-6BD9-46CA-AC90-7C501560C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216BF07-0ECB-4EF1-A31E-4C753E561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B3CB95-747D-4CA1-9802-6EF79B282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6354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B9F23C-B30C-476C-95F5-6915C71E6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5F2EFED-6773-4FE3-ABD4-E30A2AE6B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DE61551-594A-43AB-B49E-DDC0163DC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CFDC436-B77A-4572-956A-981400EA2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FA489BB-DFA9-4B9D-9A31-F1B28B0AF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276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EC8881-FBC8-4A24-AD86-4BC9DBFBCF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162A40-3A08-4C2A-B57E-04A6EEBA1B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4DFDFF-2F0D-4F08-85BF-4AB3E1EDAD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77D4AA-406F-42F4-AF75-D1D484E2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A8938D-BCD1-4459-B1E6-AD863D4BE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2168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7C9291-BF72-4A45-A0AF-DD02662591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D4C37F7-73CA-4467-B3F3-79969B4751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9E8D74D-63B4-4C32-9EAC-3AEDE31620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4F19E85-F50A-4236-8A7C-3E6561C67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913ABC-907F-433A-8A80-754A68501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9D5003-52ED-47C3-AA9C-92E04B165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7353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8B2775-A6F0-4AF4-97AD-786709EE9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D54F7E1-1EB7-4030-8C77-4427AC46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8B6A046-8252-4DDE-9C98-C3AF3ACF1A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5B17EF3-1F1A-4CA8-BBAF-E88358BB9D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A031215-2246-4619-A524-1A5484BEFE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11D74D4-3664-4752-9DE7-959E32C61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DDE339E-68A6-46DD-A11D-F8AAC800E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031E5FE-CB34-4873-9178-2BFA36E42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9076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2D8A22-1CF5-4B8C-ACED-24615835E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6EA4011-CE46-4442-BB7B-EDD36D1B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B54C269-A9E4-469E-9D9A-0A701CF91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E4F8F44-FB9F-4E52-A19F-353FADEBB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5250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0478FB7-6900-4DEF-8084-7133CD044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CF80B66-746E-41C7-BE73-6CF828D4D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7D00650-10BD-4E3E-99F9-2366B55F3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7216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0110D-F6C2-457F-B6F9-F66A3231F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663CD02-324A-43DA-8678-69D6E3BD9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A0FEC02-A2A4-475D-9E59-DE29893920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DF84AA7-42EA-412C-B244-8A0DDAEF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06233B9-A7DF-4E91-901C-56AB3C31E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F96C26B-3CE8-483E-A8CE-2E937DD55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397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94AA2-4FE5-4E3B-8CBF-A8E016929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BA8874D-739A-4268-A1FF-52F993DEA4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ADE71D-082F-4C5F-AA55-F4E20CB697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5B236F-344A-473A-BB20-27EE3301C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64C7F1E-C0CE-4E90-8D39-FD1099DED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579B9A-F219-4EA7-A0E9-65A65C5D7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23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E228453-5E21-4A84-8FF7-392C000ED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F95C8E5-100E-4008-93F2-39CF50D5C1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914B1D1-126E-4CAD-BF8B-DF4B4C5905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65DEC8-65E0-4AD5-857B-DBBA08B223E1}" type="datetimeFigureOut">
              <a:rPr lang="es-ES" smtClean="0"/>
              <a:t>05/07/2019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4DA434-3F0F-4B55-BCB6-5E1A990779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847EAB-165F-4F65-A727-0048069A00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52E73-AEEE-4C9B-BFE1-3B1CEF9E6D6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34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A663DE59-B8C9-48F2-9BF7-7AFD7D20E6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8436" y="-134"/>
            <a:ext cx="10196623" cy="6859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70173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Sonia Fernández</dc:creator>
  <cp:lastModifiedBy>Sonia Fernández</cp:lastModifiedBy>
  <cp:revision>1</cp:revision>
  <dcterms:created xsi:type="dcterms:W3CDTF">2019-07-05T11:09:25Z</dcterms:created>
  <dcterms:modified xsi:type="dcterms:W3CDTF">2019-07-05T11:10:24Z</dcterms:modified>
</cp:coreProperties>
</file>